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notesMasterIdLst>
    <p:notesMasterId r:id="rId13"/>
  </p:notesMasterIdLst>
  <p:sldIdLst>
    <p:sldId id="3531" r:id="rId3"/>
    <p:sldId id="3541" r:id="rId4"/>
    <p:sldId id="1102" r:id="rId5"/>
    <p:sldId id="1196" r:id="rId6"/>
    <p:sldId id="1201" r:id="rId7"/>
    <p:sldId id="1197" r:id="rId8"/>
    <p:sldId id="1198" r:id="rId9"/>
    <p:sldId id="1199" r:id="rId10"/>
    <p:sldId id="1202" r:id="rId11"/>
    <p:sldId id="1200" r:id="rId1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163"/>
    <a:srgbClr val="EAF3FA"/>
    <a:srgbClr val="9ED0D7"/>
    <a:srgbClr val="AEDBE0"/>
    <a:srgbClr val="FFFFFF"/>
    <a:srgbClr val="91CBDF"/>
    <a:srgbClr val="70C0D7"/>
    <a:srgbClr val="75C3DA"/>
    <a:srgbClr val="081937"/>
    <a:srgbClr val="F0E8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21FDC3-E440-455A-9756-B492DEF497A5}" v="14" dt="2024-05-13T08:34:16.3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0194" autoAdjust="0"/>
  </p:normalViewPr>
  <p:slideViewPr>
    <p:cSldViewPr snapToGrid="0">
      <p:cViewPr varScale="1">
        <p:scale>
          <a:sx n="96" d="100"/>
          <a:sy n="96" d="100"/>
        </p:scale>
        <p:origin x="204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ri Levin" userId="521b8bfd-828d-49c4-bb86-153eca2b486d" providerId="ADAL" clId="{9E21FDC3-E440-455A-9756-B492DEF497A5}"/>
    <pc:docChg chg="custSel addSld modSld sldOrd">
      <pc:chgData name="Uri Levin" userId="521b8bfd-828d-49c4-bb86-153eca2b486d" providerId="ADAL" clId="{9E21FDC3-E440-455A-9756-B492DEF497A5}" dt="2024-05-13T08:36:22.940" v="63" actId="6549"/>
      <pc:docMkLst>
        <pc:docMk/>
      </pc:docMkLst>
      <pc:sldChg chg="addSp delSp modSp mod">
        <pc:chgData name="Uri Levin" userId="521b8bfd-828d-49c4-bb86-153eca2b486d" providerId="ADAL" clId="{9E21FDC3-E440-455A-9756-B492DEF497A5}" dt="2024-05-13T08:35:18.302" v="61" actId="20577"/>
        <pc:sldMkLst>
          <pc:docMk/>
          <pc:sldMk cId="1834122246" sldId="1102"/>
        </pc:sldMkLst>
        <pc:spChg chg="mod">
          <ac:chgData name="Uri Levin" userId="521b8bfd-828d-49c4-bb86-153eca2b486d" providerId="ADAL" clId="{9E21FDC3-E440-455A-9756-B492DEF497A5}" dt="2024-05-13T08:35:18.302" v="61" actId="20577"/>
          <ac:spMkLst>
            <pc:docMk/>
            <pc:sldMk cId="1834122246" sldId="1102"/>
            <ac:spMk id="3" creationId="{EF76D48C-DF6F-5CC1-A447-026BCA560148}"/>
          </ac:spMkLst>
        </pc:spChg>
        <pc:picChg chg="del">
          <ac:chgData name="Uri Levin" userId="521b8bfd-828d-49c4-bb86-153eca2b486d" providerId="ADAL" clId="{9E21FDC3-E440-455A-9756-B492DEF497A5}" dt="2024-05-13T08:32:03.991" v="5" actId="478"/>
          <ac:picMkLst>
            <pc:docMk/>
            <pc:sldMk cId="1834122246" sldId="1102"/>
            <ac:picMk id="2" creationId="{054561E2-0324-955D-3D0C-ED8CDF303736}"/>
          </ac:picMkLst>
        </pc:picChg>
        <pc:picChg chg="add mod ord">
          <ac:chgData name="Uri Levin" userId="521b8bfd-828d-49c4-bb86-153eca2b486d" providerId="ADAL" clId="{9E21FDC3-E440-455A-9756-B492DEF497A5}" dt="2024-05-13T08:34:59.893" v="57" actId="167"/>
          <ac:picMkLst>
            <pc:docMk/>
            <pc:sldMk cId="1834122246" sldId="1102"/>
            <ac:picMk id="4" creationId="{F01850B9-7157-F604-2298-FD888D72F73F}"/>
          </ac:picMkLst>
        </pc:picChg>
        <pc:picChg chg="add mod">
          <ac:chgData name="Uri Levin" userId="521b8bfd-828d-49c4-bb86-153eca2b486d" providerId="ADAL" clId="{9E21FDC3-E440-455A-9756-B492DEF497A5}" dt="2024-05-13T08:32:16.677" v="6"/>
          <ac:picMkLst>
            <pc:docMk/>
            <pc:sldMk cId="1834122246" sldId="1102"/>
            <ac:picMk id="5" creationId="{22DD3669-8709-08FB-87FF-241217916CDF}"/>
          </ac:picMkLst>
        </pc:picChg>
        <pc:picChg chg="del">
          <ac:chgData name="Uri Levin" userId="521b8bfd-828d-49c4-bb86-153eca2b486d" providerId="ADAL" clId="{9E21FDC3-E440-455A-9756-B492DEF497A5}" dt="2024-05-13T08:30:40.477" v="0" actId="478"/>
          <ac:picMkLst>
            <pc:docMk/>
            <pc:sldMk cId="1834122246" sldId="1102"/>
            <ac:picMk id="6" creationId="{8367F1BA-C54F-57CA-0A84-03490A29013B}"/>
          </ac:picMkLst>
        </pc:picChg>
        <pc:cxnChg chg="add mod">
          <ac:chgData name="Uri Levin" userId="521b8bfd-828d-49c4-bb86-153eca2b486d" providerId="ADAL" clId="{9E21FDC3-E440-455A-9756-B492DEF497A5}" dt="2024-05-13T08:32:27.603" v="7"/>
          <ac:cxnSpMkLst>
            <pc:docMk/>
            <pc:sldMk cId="1834122246" sldId="1102"/>
            <ac:cxnSpMk id="8" creationId="{63B32302-2B26-A7F1-1E91-1DD7A9D182AA}"/>
          </ac:cxnSpMkLst>
        </pc:cxnChg>
        <pc:cxnChg chg="add mod">
          <ac:chgData name="Uri Levin" userId="521b8bfd-828d-49c4-bb86-153eca2b486d" providerId="ADAL" clId="{9E21FDC3-E440-455A-9756-B492DEF497A5}" dt="2024-05-13T08:32:27.603" v="7"/>
          <ac:cxnSpMkLst>
            <pc:docMk/>
            <pc:sldMk cId="1834122246" sldId="1102"/>
            <ac:cxnSpMk id="9" creationId="{C63A9672-8B56-66C6-20C2-F3B477215F89}"/>
          </ac:cxnSpMkLst>
        </pc:cxnChg>
      </pc:sldChg>
      <pc:sldChg chg="addSp delSp modSp mod">
        <pc:chgData name="Uri Levin" userId="521b8bfd-828d-49c4-bb86-153eca2b486d" providerId="ADAL" clId="{9E21FDC3-E440-455A-9756-B492DEF497A5}" dt="2024-05-13T08:33:30.344" v="19" actId="14100"/>
        <pc:sldMkLst>
          <pc:docMk/>
          <pc:sldMk cId="2431616678" sldId="1196"/>
        </pc:sldMkLst>
        <pc:picChg chg="del">
          <ac:chgData name="Uri Levin" userId="521b8bfd-828d-49c4-bb86-153eca2b486d" providerId="ADAL" clId="{9E21FDC3-E440-455A-9756-B492DEF497A5}" dt="2024-05-13T08:32:40.147" v="8" actId="478"/>
          <ac:picMkLst>
            <pc:docMk/>
            <pc:sldMk cId="2431616678" sldId="1196"/>
            <ac:picMk id="2" creationId="{9F277FD2-28E6-6090-7E34-2D773B628565}"/>
          </ac:picMkLst>
        </pc:picChg>
        <pc:picChg chg="add mod">
          <ac:chgData name="Uri Levin" userId="521b8bfd-828d-49c4-bb86-153eca2b486d" providerId="ADAL" clId="{9E21FDC3-E440-455A-9756-B492DEF497A5}" dt="2024-05-13T08:32:44.248" v="10"/>
          <ac:picMkLst>
            <pc:docMk/>
            <pc:sldMk cId="2431616678" sldId="1196"/>
            <ac:picMk id="3" creationId="{3F20E77B-87B5-27A1-AEF3-14803EDD6457}"/>
          </ac:picMkLst>
        </pc:picChg>
        <pc:picChg chg="add mod">
          <ac:chgData name="Uri Levin" userId="521b8bfd-828d-49c4-bb86-153eca2b486d" providerId="ADAL" clId="{9E21FDC3-E440-455A-9756-B492DEF497A5}" dt="2024-05-13T08:32:44.248" v="10"/>
          <ac:picMkLst>
            <pc:docMk/>
            <pc:sldMk cId="2431616678" sldId="1196"/>
            <ac:picMk id="9" creationId="{F1FC5060-B885-E712-65A9-23F64870F378}"/>
          </ac:picMkLst>
        </pc:picChg>
        <pc:picChg chg="add mod">
          <ac:chgData name="Uri Levin" userId="521b8bfd-828d-49c4-bb86-153eca2b486d" providerId="ADAL" clId="{9E21FDC3-E440-455A-9756-B492DEF497A5}" dt="2024-05-13T08:33:30.344" v="19" actId="14100"/>
          <ac:picMkLst>
            <pc:docMk/>
            <pc:sldMk cId="2431616678" sldId="1196"/>
            <ac:picMk id="12" creationId="{F68B3F27-73D1-8016-9511-397C16C9C35D}"/>
          </ac:picMkLst>
        </pc:picChg>
        <pc:picChg chg="del">
          <ac:chgData name="Uri Levin" userId="521b8bfd-828d-49c4-bb86-153eca2b486d" providerId="ADAL" clId="{9E21FDC3-E440-455A-9756-B492DEF497A5}" dt="2024-05-13T08:33:05.763" v="11" actId="478"/>
          <ac:picMkLst>
            <pc:docMk/>
            <pc:sldMk cId="2431616678" sldId="1196"/>
            <ac:picMk id="13" creationId="{E4A28D0E-53E5-FF85-09DD-93638F434972}"/>
          </ac:picMkLst>
        </pc:picChg>
        <pc:picChg chg="del">
          <ac:chgData name="Uri Levin" userId="521b8bfd-828d-49c4-bb86-153eca2b486d" providerId="ADAL" clId="{9E21FDC3-E440-455A-9756-B492DEF497A5}" dt="2024-05-13T08:32:43.731" v="9" actId="478"/>
          <ac:picMkLst>
            <pc:docMk/>
            <pc:sldMk cId="2431616678" sldId="1196"/>
            <ac:picMk id="14" creationId="{64882BA9-C6FE-0518-4B89-344B6B67353A}"/>
          </ac:picMkLst>
        </pc:picChg>
        <pc:cxnChg chg="add mod">
          <ac:chgData name="Uri Levin" userId="521b8bfd-828d-49c4-bb86-153eca2b486d" providerId="ADAL" clId="{9E21FDC3-E440-455A-9756-B492DEF497A5}" dt="2024-05-13T08:32:44.248" v="10"/>
          <ac:cxnSpMkLst>
            <pc:docMk/>
            <pc:sldMk cId="2431616678" sldId="1196"/>
            <ac:cxnSpMk id="10" creationId="{BB49A2C5-F104-373B-F6A3-DD4BAF8A7C1D}"/>
          </ac:cxnSpMkLst>
        </pc:cxnChg>
        <pc:cxnChg chg="add mod">
          <ac:chgData name="Uri Levin" userId="521b8bfd-828d-49c4-bb86-153eca2b486d" providerId="ADAL" clId="{9E21FDC3-E440-455A-9756-B492DEF497A5}" dt="2024-05-13T08:32:44.248" v="10"/>
          <ac:cxnSpMkLst>
            <pc:docMk/>
            <pc:sldMk cId="2431616678" sldId="1196"/>
            <ac:cxnSpMk id="11" creationId="{50A8A0C0-E6C0-3B6A-E598-1E313C7D02A5}"/>
          </ac:cxnSpMkLst>
        </pc:cxnChg>
      </pc:sldChg>
      <pc:sldChg chg="addSp delSp modSp mod">
        <pc:chgData name="Uri Levin" userId="521b8bfd-828d-49c4-bb86-153eca2b486d" providerId="ADAL" clId="{9E21FDC3-E440-455A-9756-B492DEF497A5}" dt="2024-05-13T08:33:42.026" v="25"/>
        <pc:sldMkLst>
          <pc:docMk/>
          <pc:sldMk cId="1972527179" sldId="1197"/>
        </pc:sldMkLst>
        <pc:picChg chg="del">
          <ac:chgData name="Uri Levin" userId="521b8bfd-828d-49c4-bb86-153eca2b486d" providerId="ADAL" clId="{9E21FDC3-E440-455A-9756-B492DEF497A5}" dt="2024-05-13T08:33:39.961" v="23" actId="478"/>
          <ac:picMkLst>
            <pc:docMk/>
            <pc:sldMk cId="1972527179" sldId="1197"/>
            <ac:picMk id="2" creationId="{9F277FD2-28E6-6090-7E34-2D773B628565}"/>
          </ac:picMkLst>
        </pc:picChg>
        <pc:picChg chg="add mod">
          <ac:chgData name="Uri Levin" userId="521b8bfd-828d-49c4-bb86-153eca2b486d" providerId="ADAL" clId="{9E21FDC3-E440-455A-9756-B492DEF497A5}" dt="2024-05-13T08:33:42.026" v="25"/>
          <ac:picMkLst>
            <pc:docMk/>
            <pc:sldMk cId="1972527179" sldId="1197"/>
            <ac:picMk id="3" creationId="{4F9760F4-733C-96EA-CBC5-6A19D1FEEC18}"/>
          </ac:picMkLst>
        </pc:picChg>
        <pc:picChg chg="del">
          <ac:chgData name="Uri Levin" userId="521b8bfd-828d-49c4-bb86-153eca2b486d" providerId="ADAL" clId="{9E21FDC3-E440-455A-9756-B492DEF497A5}" dt="2024-05-13T08:33:41.611" v="24" actId="478"/>
          <ac:picMkLst>
            <pc:docMk/>
            <pc:sldMk cId="1972527179" sldId="1197"/>
            <ac:picMk id="13" creationId="{E4A28D0E-53E5-FF85-09DD-93638F434972}"/>
          </ac:picMkLst>
        </pc:picChg>
        <pc:picChg chg="del">
          <ac:chgData name="Uri Levin" userId="521b8bfd-828d-49c4-bb86-153eca2b486d" providerId="ADAL" clId="{9E21FDC3-E440-455A-9756-B492DEF497A5}" dt="2024-05-13T08:33:38.594" v="22" actId="478"/>
          <ac:picMkLst>
            <pc:docMk/>
            <pc:sldMk cId="1972527179" sldId="1197"/>
            <ac:picMk id="14" creationId="{64882BA9-C6FE-0518-4B89-344B6B67353A}"/>
          </ac:picMkLst>
        </pc:picChg>
      </pc:sldChg>
      <pc:sldChg chg="addSp delSp modSp mod">
        <pc:chgData name="Uri Levin" userId="521b8bfd-828d-49c4-bb86-153eca2b486d" providerId="ADAL" clId="{9E21FDC3-E440-455A-9756-B492DEF497A5}" dt="2024-05-13T08:33:50.732" v="29"/>
        <pc:sldMkLst>
          <pc:docMk/>
          <pc:sldMk cId="4138639719" sldId="1198"/>
        </pc:sldMkLst>
        <pc:picChg chg="del">
          <ac:chgData name="Uri Levin" userId="521b8bfd-828d-49c4-bb86-153eca2b486d" providerId="ADAL" clId="{9E21FDC3-E440-455A-9756-B492DEF497A5}" dt="2024-05-13T08:33:48.497" v="27" actId="478"/>
          <ac:picMkLst>
            <pc:docMk/>
            <pc:sldMk cId="4138639719" sldId="1198"/>
            <ac:picMk id="2" creationId="{9F277FD2-28E6-6090-7E34-2D773B628565}"/>
          </ac:picMkLst>
        </pc:picChg>
        <pc:picChg chg="add mod">
          <ac:chgData name="Uri Levin" userId="521b8bfd-828d-49c4-bb86-153eca2b486d" providerId="ADAL" clId="{9E21FDC3-E440-455A-9756-B492DEF497A5}" dt="2024-05-13T08:33:50.732" v="29"/>
          <ac:picMkLst>
            <pc:docMk/>
            <pc:sldMk cId="4138639719" sldId="1198"/>
            <ac:picMk id="3" creationId="{0D14B3E2-94AC-0C9D-735C-3C8404442F4E}"/>
          </ac:picMkLst>
        </pc:picChg>
        <pc:picChg chg="del">
          <ac:chgData name="Uri Levin" userId="521b8bfd-828d-49c4-bb86-153eca2b486d" providerId="ADAL" clId="{9E21FDC3-E440-455A-9756-B492DEF497A5}" dt="2024-05-13T08:33:46.547" v="26" actId="478"/>
          <ac:picMkLst>
            <pc:docMk/>
            <pc:sldMk cId="4138639719" sldId="1198"/>
            <ac:picMk id="13" creationId="{E4A28D0E-53E5-FF85-09DD-93638F434972}"/>
          </ac:picMkLst>
        </pc:picChg>
        <pc:picChg chg="del">
          <ac:chgData name="Uri Levin" userId="521b8bfd-828d-49c4-bb86-153eca2b486d" providerId="ADAL" clId="{9E21FDC3-E440-455A-9756-B492DEF497A5}" dt="2024-05-13T08:33:50.369" v="28" actId="478"/>
          <ac:picMkLst>
            <pc:docMk/>
            <pc:sldMk cId="4138639719" sldId="1198"/>
            <ac:picMk id="14" creationId="{64882BA9-C6FE-0518-4B89-344B6B67353A}"/>
          </ac:picMkLst>
        </pc:picChg>
      </pc:sldChg>
      <pc:sldChg chg="addSp delSp modSp mod">
        <pc:chgData name="Uri Levin" userId="521b8bfd-828d-49c4-bb86-153eca2b486d" providerId="ADAL" clId="{9E21FDC3-E440-455A-9756-B492DEF497A5}" dt="2024-05-13T08:33:58.778" v="33"/>
        <pc:sldMkLst>
          <pc:docMk/>
          <pc:sldMk cId="576927771" sldId="1199"/>
        </pc:sldMkLst>
        <pc:picChg chg="del">
          <ac:chgData name="Uri Levin" userId="521b8bfd-828d-49c4-bb86-153eca2b486d" providerId="ADAL" clId="{9E21FDC3-E440-455A-9756-B492DEF497A5}" dt="2024-05-13T08:33:56.701" v="31" actId="478"/>
          <ac:picMkLst>
            <pc:docMk/>
            <pc:sldMk cId="576927771" sldId="1199"/>
            <ac:picMk id="2" creationId="{9F277FD2-28E6-6090-7E34-2D773B628565}"/>
          </ac:picMkLst>
        </pc:picChg>
        <pc:picChg chg="add mod">
          <ac:chgData name="Uri Levin" userId="521b8bfd-828d-49c4-bb86-153eca2b486d" providerId="ADAL" clId="{9E21FDC3-E440-455A-9756-B492DEF497A5}" dt="2024-05-13T08:33:58.778" v="33"/>
          <ac:picMkLst>
            <pc:docMk/>
            <pc:sldMk cId="576927771" sldId="1199"/>
            <ac:picMk id="3" creationId="{D1FEFA61-B79E-C1F3-F28B-EAD480B481A5}"/>
          </ac:picMkLst>
        </pc:picChg>
        <pc:picChg chg="del">
          <ac:chgData name="Uri Levin" userId="521b8bfd-828d-49c4-bb86-153eca2b486d" providerId="ADAL" clId="{9E21FDC3-E440-455A-9756-B492DEF497A5}" dt="2024-05-13T08:33:55.164" v="30" actId="478"/>
          <ac:picMkLst>
            <pc:docMk/>
            <pc:sldMk cId="576927771" sldId="1199"/>
            <ac:picMk id="13" creationId="{E4A28D0E-53E5-FF85-09DD-93638F434972}"/>
          </ac:picMkLst>
        </pc:picChg>
        <pc:picChg chg="del">
          <ac:chgData name="Uri Levin" userId="521b8bfd-828d-49c4-bb86-153eca2b486d" providerId="ADAL" clId="{9E21FDC3-E440-455A-9756-B492DEF497A5}" dt="2024-05-13T08:33:58.442" v="32" actId="478"/>
          <ac:picMkLst>
            <pc:docMk/>
            <pc:sldMk cId="576927771" sldId="1199"/>
            <ac:picMk id="14" creationId="{64882BA9-C6FE-0518-4B89-344B6B67353A}"/>
          </ac:picMkLst>
        </pc:picChg>
      </pc:sldChg>
      <pc:sldChg chg="addSp delSp modSp mod modNotesTx">
        <pc:chgData name="Uri Levin" userId="521b8bfd-828d-49c4-bb86-153eca2b486d" providerId="ADAL" clId="{9E21FDC3-E440-455A-9756-B492DEF497A5}" dt="2024-05-13T08:36:22.940" v="63" actId="6549"/>
        <pc:sldMkLst>
          <pc:docMk/>
          <pc:sldMk cId="1398660035" sldId="1200"/>
        </pc:sldMkLst>
        <pc:picChg chg="del">
          <ac:chgData name="Uri Levin" userId="521b8bfd-828d-49c4-bb86-153eca2b486d" providerId="ADAL" clId="{9E21FDC3-E440-455A-9756-B492DEF497A5}" dt="2024-05-13T08:34:13.772" v="39" actId="478"/>
          <ac:picMkLst>
            <pc:docMk/>
            <pc:sldMk cId="1398660035" sldId="1200"/>
            <ac:picMk id="2" creationId="{9F277FD2-28E6-6090-7E34-2D773B628565}"/>
          </ac:picMkLst>
        </pc:picChg>
        <pc:picChg chg="add mod">
          <ac:chgData name="Uri Levin" userId="521b8bfd-828d-49c4-bb86-153eca2b486d" providerId="ADAL" clId="{9E21FDC3-E440-455A-9756-B492DEF497A5}" dt="2024-05-13T08:34:16.302" v="41"/>
          <ac:picMkLst>
            <pc:docMk/>
            <pc:sldMk cId="1398660035" sldId="1200"/>
            <ac:picMk id="3" creationId="{86A691E4-98E6-2B27-AD06-31EEA70512C8}"/>
          </ac:picMkLst>
        </pc:picChg>
        <pc:picChg chg="del">
          <ac:chgData name="Uri Levin" userId="521b8bfd-828d-49c4-bb86-153eca2b486d" providerId="ADAL" clId="{9E21FDC3-E440-455A-9756-B492DEF497A5}" dt="2024-05-13T08:34:12.094" v="38" actId="478"/>
          <ac:picMkLst>
            <pc:docMk/>
            <pc:sldMk cId="1398660035" sldId="1200"/>
            <ac:picMk id="13" creationId="{E4A28D0E-53E5-FF85-09DD-93638F434972}"/>
          </ac:picMkLst>
        </pc:picChg>
        <pc:picChg chg="del">
          <ac:chgData name="Uri Levin" userId="521b8bfd-828d-49c4-bb86-153eca2b486d" providerId="ADAL" clId="{9E21FDC3-E440-455A-9756-B492DEF497A5}" dt="2024-05-13T08:34:15.765" v="40" actId="478"/>
          <ac:picMkLst>
            <pc:docMk/>
            <pc:sldMk cId="1398660035" sldId="1200"/>
            <ac:picMk id="14" creationId="{64882BA9-C6FE-0518-4B89-344B6B67353A}"/>
          </ac:picMkLst>
        </pc:picChg>
      </pc:sldChg>
      <pc:sldChg chg="addSp delSp modSp mod">
        <pc:chgData name="Uri Levin" userId="521b8bfd-828d-49c4-bb86-153eca2b486d" providerId="ADAL" clId="{9E21FDC3-E440-455A-9756-B492DEF497A5}" dt="2024-05-13T08:33:34.892" v="21"/>
        <pc:sldMkLst>
          <pc:docMk/>
          <pc:sldMk cId="2021713018" sldId="1201"/>
        </pc:sldMkLst>
        <pc:picChg chg="del">
          <ac:chgData name="Uri Levin" userId="521b8bfd-828d-49c4-bb86-153eca2b486d" providerId="ADAL" clId="{9E21FDC3-E440-455A-9756-B492DEF497A5}" dt="2024-05-13T08:33:11.253" v="13" actId="478"/>
          <ac:picMkLst>
            <pc:docMk/>
            <pc:sldMk cId="2021713018" sldId="1201"/>
            <ac:picMk id="2" creationId="{9F277FD2-28E6-6090-7E34-2D773B628565}"/>
          </ac:picMkLst>
        </pc:picChg>
        <pc:picChg chg="add del mod">
          <ac:chgData name="Uri Levin" userId="521b8bfd-828d-49c4-bb86-153eca2b486d" providerId="ADAL" clId="{9E21FDC3-E440-455A-9756-B492DEF497A5}" dt="2024-05-13T08:33:34.451" v="20" actId="478"/>
          <ac:picMkLst>
            <pc:docMk/>
            <pc:sldMk cId="2021713018" sldId="1201"/>
            <ac:picMk id="3" creationId="{EA6AC759-1D1F-EFF1-C242-67BB0FDBDA94}"/>
          </ac:picMkLst>
        </pc:picChg>
        <pc:picChg chg="add mod">
          <ac:chgData name="Uri Levin" userId="521b8bfd-828d-49c4-bb86-153eca2b486d" providerId="ADAL" clId="{9E21FDC3-E440-455A-9756-B492DEF497A5}" dt="2024-05-13T08:33:34.892" v="21"/>
          <ac:picMkLst>
            <pc:docMk/>
            <pc:sldMk cId="2021713018" sldId="1201"/>
            <ac:picMk id="9" creationId="{3B788E73-BA40-69BA-EE7A-55899030B634}"/>
          </ac:picMkLst>
        </pc:picChg>
        <pc:picChg chg="del">
          <ac:chgData name="Uri Levin" userId="521b8bfd-828d-49c4-bb86-153eca2b486d" providerId="ADAL" clId="{9E21FDC3-E440-455A-9756-B492DEF497A5}" dt="2024-05-13T08:33:15.603" v="16" actId="478"/>
          <ac:picMkLst>
            <pc:docMk/>
            <pc:sldMk cId="2021713018" sldId="1201"/>
            <ac:picMk id="13" creationId="{E4A28D0E-53E5-FF85-09DD-93638F434972}"/>
          </ac:picMkLst>
        </pc:picChg>
        <pc:picChg chg="del">
          <ac:chgData name="Uri Levin" userId="521b8bfd-828d-49c4-bb86-153eca2b486d" providerId="ADAL" clId="{9E21FDC3-E440-455A-9756-B492DEF497A5}" dt="2024-05-13T08:33:13.188" v="14" actId="478"/>
          <ac:picMkLst>
            <pc:docMk/>
            <pc:sldMk cId="2021713018" sldId="1201"/>
            <ac:picMk id="14" creationId="{64882BA9-C6FE-0518-4B89-344B6B67353A}"/>
          </ac:picMkLst>
        </pc:picChg>
      </pc:sldChg>
      <pc:sldChg chg="addSp delSp modSp mod">
        <pc:chgData name="Uri Levin" userId="521b8bfd-828d-49c4-bb86-153eca2b486d" providerId="ADAL" clId="{9E21FDC3-E440-455A-9756-B492DEF497A5}" dt="2024-05-13T08:34:06.872" v="37"/>
        <pc:sldMkLst>
          <pc:docMk/>
          <pc:sldMk cId="2861517330" sldId="1202"/>
        </pc:sldMkLst>
        <pc:picChg chg="del">
          <ac:chgData name="Uri Levin" userId="521b8bfd-828d-49c4-bb86-153eca2b486d" providerId="ADAL" clId="{9E21FDC3-E440-455A-9756-B492DEF497A5}" dt="2024-05-13T08:34:03.947" v="35" actId="478"/>
          <ac:picMkLst>
            <pc:docMk/>
            <pc:sldMk cId="2861517330" sldId="1202"/>
            <ac:picMk id="2" creationId="{9F277FD2-28E6-6090-7E34-2D773B628565}"/>
          </ac:picMkLst>
        </pc:picChg>
        <pc:picChg chg="add mod">
          <ac:chgData name="Uri Levin" userId="521b8bfd-828d-49c4-bb86-153eca2b486d" providerId="ADAL" clId="{9E21FDC3-E440-455A-9756-B492DEF497A5}" dt="2024-05-13T08:34:06.872" v="37"/>
          <ac:picMkLst>
            <pc:docMk/>
            <pc:sldMk cId="2861517330" sldId="1202"/>
            <ac:picMk id="3" creationId="{03FF9613-462C-9080-F8FC-085B05C2F08A}"/>
          </ac:picMkLst>
        </pc:picChg>
        <pc:picChg chg="del">
          <ac:chgData name="Uri Levin" userId="521b8bfd-828d-49c4-bb86-153eca2b486d" providerId="ADAL" clId="{9E21FDC3-E440-455A-9756-B492DEF497A5}" dt="2024-05-13T08:34:02.419" v="34" actId="478"/>
          <ac:picMkLst>
            <pc:docMk/>
            <pc:sldMk cId="2861517330" sldId="1202"/>
            <ac:picMk id="13" creationId="{E4A28D0E-53E5-FF85-09DD-93638F434972}"/>
          </ac:picMkLst>
        </pc:picChg>
        <pc:picChg chg="del">
          <ac:chgData name="Uri Levin" userId="521b8bfd-828d-49c4-bb86-153eca2b486d" providerId="ADAL" clId="{9E21FDC3-E440-455A-9756-B492DEF497A5}" dt="2024-05-13T08:34:05.788" v="36" actId="478"/>
          <ac:picMkLst>
            <pc:docMk/>
            <pc:sldMk cId="2861517330" sldId="1202"/>
            <ac:picMk id="14" creationId="{64882BA9-C6FE-0518-4B89-344B6B67353A}"/>
          </ac:picMkLst>
        </pc:picChg>
      </pc:sldChg>
      <pc:sldChg chg="add ord modTransition setBg">
        <pc:chgData name="Uri Levin" userId="521b8bfd-828d-49c4-bb86-153eca2b486d" providerId="ADAL" clId="{9E21FDC3-E440-455A-9756-B492DEF497A5}" dt="2024-05-13T08:31:49.632" v="4"/>
        <pc:sldMkLst>
          <pc:docMk/>
          <pc:sldMk cId="2711350037" sldId="3531"/>
        </pc:sldMkLst>
      </pc:sldChg>
      <pc:sldChg chg="add ord modTransition modNotesTx">
        <pc:chgData name="Uri Levin" userId="521b8bfd-828d-49c4-bb86-153eca2b486d" providerId="ADAL" clId="{9E21FDC3-E440-455A-9756-B492DEF497A5}" dt="2024-05-13T08:36:12.905" v="62" actId="20577"/>
        <pc:sldMkLst>
          <pc:docMk/>
          <pc:sldMk cId="23771299" sldId="354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9644C18-9E58-404A-9A10-D4DC621AB6E6}" type="datetimeFigureOut">
              <a:rPr lang="he-IL" smtClean="0"/>
              <a:t>ה'/אייר/תשפ"ד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9C08CEA-808A-43E9-9B85-8E23B876D3D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28691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b="1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9380D-B28B-4924-B32F-A76BDE860799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9283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2226CA-A5EB-4B54-9073-AC22ED15CEF9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31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4D866F-000C-B196-50C8-29226C4B1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F86940ED-2A15-BC4C-A164-86DDD4AB8C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65ACB865-21B4-D06B-1400-03EBD39424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DEF914D1-670C-1DB3-CC97-A19A222F3C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5887F2-ED6C-4095-BC39-36C823DC9C0C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828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4D866F-000C-B196-50C8-29226C4B1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F86940ED-2A15-BC4C-A164-86DDD4AB8C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65ACB865-21B4-D06B-1400-03EBD39424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DEF914D1-670C-1DB3-CC97-A19A222F3C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5887F2-ED6C-4095-BC39-36C823DC9C0C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788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4D866F-000C-B196-50C8-29226C4B1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F86940ED-2A15-BC4C-A164-86DDD4AB8C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65ACB865-21B4-D06B-1400-03EBD39424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DEF914D1-670C-1DB3-CC97-A19A222F3C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5887F2-ED6C-4095-BC39-36C823DC9C0C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568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4D866F-000C-B196-50C8-29226C4B1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F86940ED-2A15-BC4C-A164-86DDD4AB8C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65ACB865-21B4-D06B-1400-03EBD39424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DEF914D1-670C-1DB3-CC97-A19A222F3C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5887F2-ED6C-4095-BC39-36C823DC9C0C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437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4D866F-000C-B196-50C8-29226C4B1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F86940ED-2A15-BC4C-A164-86DDD4AB8C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65ACB865-21B4-D06B-1400-03EBD39424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DEF914D1-670C-1DB3-CC97-A19A222F3C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5887F2-ED6C-4095-BC39-36C823DC9C0C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032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4D866F-000C-B196-50C8-29226C4B1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F86940ED-2A15-BC4C-A164-86DDD4AB8C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65ACB865-21B4-D06B-1400-03EBD39424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DEF914D1-670C-1DB3-CC97-A19A222F3C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5887F2-ED6C-4095-BC39-36C823DC9C0C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272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4D866F-000C-B196-50C8-29226C4B1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F86940ED-2A15-BC4C-A164-86DDD4AB8C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65ACB865-21B4-D06B-1400-03EBD39424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DEF914D1-670C-1DB3-CC97-A19A222F3C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5887F2-ED6C-4095-BC39-36C823DC9C0C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560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5299C48-AC7B-45A5-BC2F-A2E6EF8A51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B7F0E53-01A6-4DC9-A1C5-A42A133E07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75C0936-1EE0-4567-9F5A-44554ECB8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41B7-BF6C-4FAD-B0C1-6196415E7590}" type="datetimeFigureOut">
              <a:rPr lang="he-IL" smtClean="0"/>
              <a:t>ה'/אייר/תשפ"ד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4EBD1ED-2F30-4B94-BD74-36801B63E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A7D3F08-9A30-4927-8E5F-74C4DDFE4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E1AE-CF40-4701-81C6-B2168BE37E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743293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AD86432-47D3-418E-9C09-1D43F0837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81028D02-31D6-4595-ABB6-867C37E905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A2D616A-186B-4520-81F5-D5C8206A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41B7-BF6C-4FAD-B0C1-6196415E7590}" type="datetimeFigureOut">
              <a:rPr lang="he-IL" smtClean="0"/>
              <a:t>ה'/אייר/תשפ"ד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9D99EF2-6F06-47F7-BC6F-D47DBF56A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312A454-242F-4594-9431-CECBEDF55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E1AE-CF40-4701-81C6-B2168BE37E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131729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EE69821F-F57F-4670-8D3B-6207EA538F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AA3026AD-F4A3-4A5D-8515-FBA1CD8E11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0B5D947-6697-41A1-8C6D-E8DFCCD61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41B7-BF6C-4FAD-B0C1-6196415E7590}" type="datetimeFigureOut">
              <a:rPr lang="he-IL" smtClean="0"/>
              <a:t>ה'/אייר/תשפ"ד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D892B09-B124-4250-B46D-44F8188DE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DFCDBC6-E8AE-4174-BAAE-14D4E4076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E1AE-CF40-4701-81C6-B2168BE37E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18790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8080962-04C5-4D3A-A191-6A8F2754C5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D01C5425-A589-445A-9ABC-8E7248BDF7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2F1C4BA-5EF7-44A7-9587-9D464C11D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C28EA-A7F9-4614-BEF9-DBECF7BD360F}" type="datetimeFigureOut">
              <a:rPr lang="he-IL" smtClean="0"/>
              <a:t>ה'/אייר/תשפ"ד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8B2C11B-4239-4999-9D59-431DB2385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988355F-DD58-48C1-8206-ECF8BBB18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2DED7-99B6-417B-9531-C65991E6E3D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349191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BC29C60-09AA-4EC4-8490-0D5F31E1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D5C5B45-8F40-4A29-A40C-2739241C2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E42C6C0-50CD-46C3-936F-0A559B4A4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C28EA-A7F9-4614-BEF9-DBECF7BD360F}" type="datetimeFigureOut">
              <a:rPr lang="he-IL" smtClean="0"/>
              <a:t>ה'/אייר/תשפ"ד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C655E9C-ABA9-4798-BBF4-251B0F79D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1361F32-1887-4498-BCC5-55815471A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2DED7-99B6-417B-9531-C65991E6E3D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8270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28C0F01-B091-49CF-8FF4-F5A04B2CA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10A3312-3699-456F-8842-8E172CD78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4044A84-70CD-42D6-986B-0AB7E3656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C28EA-A7F9-4614-BEF9-DBECF7BD360F}" type="datetimeFigureOut">
              <a:rPr lang="he-IL" smtClean="0"/>
              <a:t>ה'/אייר/תשפ"ד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647E583-063D-458D-BD81-EAA7E92BC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05BC70B-E936-4B6A-B0CD-4090A20F8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2DED7-99B6-417B-9531-C65991E6E3D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886813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7FAA6B3-86EA-4DA3-881B-A70CDF2D5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8309044-46AF-4EB4-9759-AFA1CC72B7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4063DE74-1C84-4532-92A1-5886851CF9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D75D2E70-CA78-41C1-9025-53FD79F11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C28EA-A7F9-4614-BEF9-DBECF7BD360F}" type="datetimeFigureOut">
              <a:rPr lang="he-IL" smtClean="0"/>
              <a:t>ה'/אייר/תשפ"ד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393AD8D5-0203-4323-B38E-CD018805C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E73BD691-9502-44C3-90D3-3679A84CE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2DED7-99B6-417B-9531-C65991E6E3D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320482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83531CB-A2A4-4AF2-9D64-E3407B475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F1D90A7-A95E-4C5F-AB3F-74789AAEB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4405DB7E-B3C7-4404-B28A-E29328DB57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BFFE1B26-82EB-4025-A185-44A0C91A14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0035FE4D-61DD-4C1F-B198-E7F2181A81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1A5826BE-935F-45B1-A6A8-2DEFF0F4F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C28EA-A7F9-4614-BEF9-DBECF7BD360F}" type="datetimeFigureOut">
              <a:rPr lang="he-IL" smtClean="0"/>
              <a:t>ה'/אייר/תשפ"ד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EAB18D0A-FB84-43BF-9535-74A4E3A99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DEEC6ECF-23DA-44AA-BEE2-9E0FF201B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2DED7-99B6-417B-9531-C65991E6E3D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713602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301127B-F1D5-4485-B092-6776D5BC9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9B8D40AF-4B06-45D7-948F-C47082216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C28EA-A7F9-4614-BEF9-DBECF7BD360F}" type="datetimeFigureOut">
              <a:rPr lang="he-IL" smtClean="0"/>
              <a:t>ה'/אייר/תשפ"ד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80502286-449A-468C-96C7-A7895EE8E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72636FD5-A04D-4AFB-A2CE-969A8E440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2DED7-99B6-417B-9531-C65991E6E3D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061825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309EA1F4-811F-4F27-9E75-D38831B5C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C28EA-A7F9-4614-BEF9-DBECF7BD360F}" type="datetimeFigureOut">
              <a:rPr lang="he-IL" smtClean="0"/>
              <a:t>ה'/אייר/תשפ"ד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7C3D9A8B-6A81-4895-8908-D5739C5F5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63A2EE3-2B66-4210-9C3B-C9FC76EC1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2DED7-99B6-417B-9531-C65991E6E3D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555399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BD7CB54-EAA7-48CF-9805-BE273282C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F530527-3BCB-4BC3-B52D-5A6BF7FC3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4AFEF69F-D536-4967-892C-AAD9E0D6A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E72A049B-97D5-4F9D-95C2-8A85ED1BC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C28EA-A7F9-4614-BEF9-DBECF7BD360F}" type="datetimeFigureOut">
              <a:rPr lang="he-IL" smtClean="0"/>
              <a:t>ה'/אייר/תשפ"ד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7895683E-B56B-441A-BA3D-6DD5C5A6D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6C8FD4B6-8DB4-40EC-BB83-4E9DF011D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2DED7-99B6-417B-9531-C65991E6E3D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542877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6A674DC-5DB3-463C-95C5-B4A71CC00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FF2BEB6-0A99-456D-8FD6-356F7DB60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06486F2-65AD-4E4A-B315-7AE613FE9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41B7-BF6C-4FAD-B0C1-6196415E7590}" type="datetimeFigureOut">
              <a:rPr lang="he-IL" smtClean="0"/>
              <a:t>ה'/אייר/תשפ"ד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A17D2FE-1098-4BAF-AAE0-E0DB9DC74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B800EA4-EE80-41FA-B66F-7F2360C3D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E1AE-CF40-4701-81C6-B2168BE37E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776406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C26E223-DA4D-429E-802B-82B1E7400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06417083-A0E7-49B8-AE7F-35B897A14E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4FB1635F-0A9E-4A23-AEFF-7D33E9F361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44646FA7-8C3B-438F-8295-0AEE69B6C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C28EA-A7F9-4614-BEF9-DBECF7BD360F}" type="datetimeFigureOut">
              <a:rPr lang="he-IL" smtClean="0"/>
              <a:t>ה'/אייר/תשפ"ד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56EBF9D2-CA1D-4F29-B7ED-87CFFFFD2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748398C8-3672-40ED-BF6F-0BEA55A6F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2DED7-99B6-417B-9531-C65991E6E3D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354734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06EEBC2-AD10-4F33-BE5C-A52C71E0A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FF2FE571-FBA3-4FC2-992F-9D5ED0101F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7983ABE-9A3E-414A-AB6E-A4266E297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C28EA-A7F9-4614-BEF9-DBECF7BD360F}" type="datetimeFigureOut">
              <a:rPr lang="he-IL" smtClean="0"/>
              <a:t>ה'/אייר/תשפ"ד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D7DD655-9F4C-44D3-96F5-70A07509F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CBFF9DC-CD40-456A-B307-2E2C2B1E2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2DED7-99B6-417B-9531-C65991E6E3D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139124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47B9E19D-3622-4D95-9DA9-AFEA7AEA11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0DB2DB97-0223-4E50-9AF8-3856BB0936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B14F1C0-F0C5-4990-97BE-13A487091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C28EA-A7F9-4614-BEF9-DBECF7BD360F}" type="datetimeFigureOut">
              <a:rPr lang="he-IL" smtClean="0"/>
              <a:t>ה'/אייר/תשפ"ד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74246D1-69CC-4D67-8DCD-9F4040EFF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EDCC343-14AC-4AB3-AAA4-2A51B7E1A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2DED7-99B6-417B-9531-C65991E6E3D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00541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CF0B271-2D79-4646-8366-71F7A2C06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4B5DAB3-4F5B-45CF-AB2B-A3EFCBFE4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AD784AA-6164-4201-8327-F1B799B63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41B7-BF6C-4FAD-B0C1-6196415E7590}" type="datetimeFigureOut">
              <a:rPr lang="he-IL" smtClean="0"/>
              <a:t>ה'/אייר/תשפ"ד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C25F0ED-0755-4D71-910A-71840DBF1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687B46C-80D9-4A79-9309-CDAB242CA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E1AE-CF40-4701-81C6-B2168BE37E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087525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20F08EC-2DAE-420B-BF19-052FFC58F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D4C2485-A1D1-462C-B0D9-A38027EEED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5A75B4AA-D901-47E9-BB34-469450D614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E14D2589-25D2-46E6-8387-BA051AA48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41B7-BF6C-4FAD-B0C1-6196415E7590}" type="datetimeFigureOut">
              <a:rPr lang="he-IL" smtClean="0"/>
              <a:t>ה'/אייר/תשפ"ד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879833AD-C3C7-4875-990E-5549BE880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42DFA282-6E9C-4392-9FC0-CE0FEFE4B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E1AE-CF40-4701-81C6-B2168BE37E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414865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B11FF91-B0DC-438F-BBB6-4B8C398D6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D1DD6D3-A062-4850-A88C-3DAEE73D17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24EA638-75D4-4DEB-8C3B-6374CFDD1A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9CB2E496-F54D-40F8-BC4F-02D51C0B39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67DB76E9-22C2-4CF3-82B9-D6E1C488CB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EED856EE-2CAB-467C-99F4-D18F6DEAA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41B7-BF6C-4FAD-B0C1-6196415E7590}" type="datetimeFigureOut">
              <a:rPr lang="he-IL" smtClean="0"/>
              <a:t>ה'/אייר/תשפ"ד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57086B0C-2D76-4872-B41E-98ABDDA28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10BA8F92-93C7-4DEB-B24D-5313966CB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E1AE-CF40-4701-81C6-B2168BE37E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31206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68F0920-FA79-4634-9632-001E530F2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B458F992-4B71-4BDE-816E-A8753365D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41B7-BF6C-4FAD-B0C1-6196415E7590}" type="datetimeFigureOut">
              <a:rPr lang="he-IL" smtClean="0"/>
              <a:t>ה'/אייר/תשפ"ד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F254E888-88F4-4D69-B106-A2E98C9A5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F0054F26-22E7-4059-A46E-34F601257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E1AE-CF40-4701-81C6-B2168BE37E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714148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26A15162-72A3-4BCE-9FE2-2D482ECCE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41B7-BF6C-4FAD-B0C1-6196415E7590}" type="datetimeFigureOut">
              <a:rPr lang="he-IL" smtClean="0"/>
              <a:t>ה'/אייר/תשפ"ד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AF4241BB-FD18-4150-B8C4-FAA9253BC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220FAC4-C367-418E-8906-68AB6F687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E1AE-CF40-4701-81C6-B2168BE37E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669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A90A93E-FF7E-49BC-B690-B171D2CCB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6750BA2-AAE6-41A2-A926-7B38CCA56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9B8373BC-B758-45FA-9E40-6AD7565B90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C31EA0E7-C08B-40D6-9F18-BA0CA63CA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41B7-BF6C-4FAD-B0C1-6196415E7590}" type="datetimeFigureOut">
              <a:rPr lang="he-IL" smtClean="0"/>
              <a:t>ה'/אייר/תשפ"ד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EE08803D-9A4C-442E-8853-5312452B1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61716F9-ABD8-4F82-AAAB-F0D10958A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E1AE-CF40-4701-81C6-B2168BE37E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806168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0D3063B-75E5-41F8-8F56-24336D764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F715EFA1-C6AF-4E5B-A657-C365D5F6FE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DFBECBD3-FB1F-4E2B-B3F8-171D2F1D6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593FDECB-3DED-49AB-A304-F758CABA4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41B7-BF6C-4FAD-B0C1-6196415E7590}" type="datetimeFigureOut">
              <a:rPr lang="he-IL" smtClean="0"/>
              <a:t>ה'/אייר/תשפ"ד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F7B67A01-C6DF-4AA7-8C65-2329FC553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B95073C-7FBA-48BC-B21B-118466032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E1AE-CF40-4701-81C6-B2168BE37E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052488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2CC4486F-69F7-4AD5-A2E3-A6EF742F3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C23EA99-A24C-4D88-9433-0B1F10B4E8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2F2BEBB-D94B-4478-98CF-C09EADDCE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E41B7-BF6C-4FAD-B0C1-6196415E7590}" type="datetimeFigureOut">
              <a:rPr lang="he-IL" smtClean="0"/>
              <a:t>ה'/אייר/תשפ"ד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2429D4A-5784-4FD1-B258-A7C1CC768B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7B22B94-4A1F-48A6-A253-62F7103B8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3E1AE-CF40-4701-81C6-B2168BE37E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4017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D0266102-81FB-4E24-86E8-A61ADB2A1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B6A4682-D1F8-4F4C-81BC-5E83F6AF1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DAEDDB5-A466-4D9C-BB89-D999F3E2AD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28EA-A7F9-4614-BEF9-DBECF7BD360F}" type="datetimeFigureOut">
              <a:rPr lang="he-IL" smtClean="0"/>
              <a:t>ה'/אייר/תשפ"ד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42E0FB3-B503-470A-8F52-A47E167C0E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A0A599E-C3EE-41FF-8248-EF0AEB824F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2DED7-99B6-417B-9531-C65991E6E3D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89998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1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5BAC0C-2A4A-95C7-3B28-304BDAB417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204"/>
          <a:stretch/>
        </p:blipFill>
        <p:spPr>
          <a:xfrm>
            <a:off x="1607975" y="0"/>
            <a:ext cx="8976049" cy="686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500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9DFC9-6E34-90D9-7AF0-8253F1BC5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מחבר ישר 3">
            <a:extLst>
              <a:ext uri="{FF2B5EF4-FFF2-40B4-BE49-F238E27FC236}">
                <a16:creationId xmlns:a16="http://schemas.microsoft.com/office/drawing/2014/main" id="{AC9ECB29-052C-FC51-426B-E55455F768DC}"/>
              </a:ext>
            </a:extLst>
          </p:cNvPr>
          <p:cNvCxnSpPr>
            <a:cxnSpLocks/>
          </p:cNvCxnSpPr>
          <p:nvPr/>
        </p:nvCxnSpPr>
        <p:spPr>
          <a:xfrm>
            <a:off x="11991975" y="110978"/>
            <a:ext cx="0" cy="6575572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799081F0-CEB4-F659-9025-7D16F55780D4}"/>
              </a:ext>
            </a:extLst>
          </p:cNvPr>
          <p:cNvCxnSpPr>
            <a:cxnSpLocks/>
          </p:cNvCxnSpPr>
          <p:nvPr/>
        </p:nvCxnSpPr>
        <p:spPr>
          <a:xfrm>
            <a:off x="215770" y="6674497"/>
            <a:ext cx="11766680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מחבר ישר 6">
            <a:extLst>
              <a:ext uri="{FF2B5EF4-FFF2-40B4-BE49-F238E27FC236}">
                <a16:creationId xmlns:a16="http://schemas.microsoft.com/office/drawing/2014/main" id="{A6CF64EE-9F04-EBF7-19B4-54330992447B}"/>
              </a:ext>
            </a:extLst>
          </p:cNvPr>
          <p:cNvCxnSpPr>
            <a:cxnSpLocks/>
          </p:cNvCxnSpPr>
          <p:nvPr/>
        </p:nvCxnSpPr>
        <p:spPr>
          <a:xfrm>
            <a:off x="215770" y="110978"/>
            <a:ext cx="11776205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B3F49BDE-5B4E-4312-0A6D-E5592660DAE7}"/>
              </a:ext>
            </a:extLst>
          </p:cNvPr>
          <p:cNvCxnSpPr>
            <a:cxnSpLocks/>
          </p:cNvCxnSpPr>
          <p:nvPr/>
        </p:nvCxnSpPr>
        <p:spPr>
          <a:xfrm flipV="1">
            <a:off x="215770" y="110979"/>
            <a:ext cx="0" cy="6563518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תיבת טקסט 5">
            <a:extLst>
              <a:ext uri="{FF2B5EF4-FFF2-40B4-BE49-F238E27FC236}">
                <a16:creationId xmlns:a16="http://schemas.microsoft.com/office/drawing/2014/main" id="{F06A2CCC-7952-DB65-3ECA-20737D71EF07}"/>
              </a:ext>
            </a:extLst>
          </p:cNvPr>
          <p:cNvSpPr txBox="1"/>
          <p:nvPr/>
        </p:nvSpPr>
        <p:spPr>
          <a:xfrm>
            <a:off x="638176" y="2323735"/>
            <a:ext cx="111121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he-IL"/>
            </a:defPPr>
            <a:lvl1pPr algn="ctr">
              <a:defRPr sz="3600" b="1">
                <a:solidFill>
                  <a:srgbClr val="64B843"/>
                </a:solidFill>
                <a:latin typeface="Assistant ExtraBold" pitchFamily="2" charset="-79"/>
                <a:cs typeface="Assistant ExtraBold" pitchFamily="2" charset="-79"/>
              </a:defRPr>
            </a:lvl1pPr>
          </a:lstStyle>
          <a:p>
            <a:pPr algn="r"/>
            <a:r>
              <a:rPr lang="he-IL" sz="5400" dirty="0"/>
              <a:t>סיכום ומקום לשאלות</a:t>
            </a:r>
            <a:endParaRPr lang="en-US" sz="5400" dirty="0"/>
          </a:p>
        </p:txBody>
      </p:sp>
      <p:pic>
        <p:nvPicPr>
          <p:cNvPr id="3" name="Picture 2" descr="A green and black logo&#10;&#10;Description automatically generated">
            <a:extLst>
              <a:ext uri="{FF2B5EF4-FFF2-40B4-BE49-F238E27FC236}">
                <a16:creationId xmlns:a16="http://schemas.microsoft.com/office/drawing/2014/main" id="{86A691E4-98E6-2B27-AD06-31EEA70512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42" y="327360"/>
            <a:ext cx="2542504" cy="85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600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תמונה שמכילה תרשים, קו, גופן, עלילה&#10;&#10;התיאור נוצר באופן אוטומטי">
            <a:extLst>
              <a:ext uri="{FF2B5EF4-FFF2-40B4-BE49-F238E27FC236}">
                <a16:creationId xmlns:a16="http://schemas.microsoft.com/office/drawing/2014/main" id="{5598A42D-E0D1-3694-17BD-35E020FDD8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00"/>
          <a:stretch/>
        </p:blipFill>
        <p:spPr>
          <a:xfrm>
            <a:off x="433627" y="5563"/>
            <a:ext cx="8838387" cy="3881243"/>
          </a:xfrm>
          <a:prstGeom prst="rect">
            <a:avLst/>
          </a:prstGeom>
        </p:spPr>
      </p:pic>
      <p:cxnSp>
        <p:nvCxnSpPr>
          <p:cNvPr id="4" name="מחבר ישר 3">
            <a:extLst>
              <a:ext uri="{FF2B5EF4-FFF2-40B4-BE49-F238E27FC236}">
                <a16:creationId xmlns:a16="http://schemas.microsoft.com/office/drawing/2014/main" id="{CDF2A73E-86AA-46E7-9833-1BD3C244A6C1}"/>
              </a:ext>
            </a:extLst>
          </p:cNvPr>
          <p:cNvCxnSpPr>
            <a:cxnSpLocks/>
          </p:cNvCxnSpPr>
          <p:nvPr/>
        </p:nvCxnSpPr>
        <p:spPr>
          <a:xfrm>
            <a:off x="416962" y="447873"/>
            <a:ext cx="0" cy="6179127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" name="מחבר ישר 4">
            <a:extLst>
              <a:ext uri="{FF2B5EF4-FFF2-40B4-BE49-F238E27FC236}">
                <a16:creationId xmlns:a16="http://schemas.microsoft.com/office/drawing/2014/main" id="{14F7EAC2-53AF-4E0A-BEC7-B2C5FA8E7C0D}"/>
              </a:ext>
            </a:extLst>
          </p:cNvPr>
          <p:cNvCxnSpPr>
            <a:cxnSpLocks/>
          </p:cNvCxnSpPr>
          <p:nvPr/>
        </p:nvCxnSpPr>
        <p:spPr>
          <a:xfrm flipH="1" flipV="1">
            <a:off x="400297" y="6606639"/>
            <a:ext cx="11791703" cy="20361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F7B586B3-C922-4E2F-40CF-92AB5E4166A4}"/>
              </a:ext>
            </a:extLst>
          </p:cNvPr>
          <p:cNvSpPr txBox="1"/>
          <p:nvPr/>
        </p:nvSpPr>
        <p:spPr>
          <a:xfrm>
            <a:off x="2371356" y="267725"/>
            <a:ext cx="927088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he-IL"/>
            </a:defPPr>
            <a:lvl1pPr algn="ctr">
              <a:defRPr sz="3600" b="1">
                <a:solidFill>
                  <a:srgbClr val="64B843"/>
                </a:solidFill>
                <a:latin typeface="Assistant ExtraBold" pitchFamily="2" charset="-79"/>
                <a:cs typeface="Assistant ExtraBold" pitchFamily="2" charset="-79"/>
              </a:defRPr>
            </a:lvl1pPr>
          </a:lstStyle>
          <a:p>
            <a:pPr algn="r"/>
            <a:r>
              <a:rPr lang="he-IL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האקתון</a:t>
            </a:r>
            <a:b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רק בגלל הרוח 4</a:t>
            </a:r>
            <a:endParaRPr lang="he-IL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he-IL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בנושא ביטחון ובטיחות בעת הזו</a:t>
            </a:r>
            <a:endParaRPr lang="he-IL" sz="6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3ABC70E-793C-8043-AD2C-A88725CB9D4C}"/>
              </a:ext>
            </a:extLst>
          </p:cNvPr>
          <p:cNvSpPr/>
          <p:nvPr/>
        </p:nvSpPr>
        <p:spPr>
          <a:xfrm>
            <a:off x="8170171" y="3729499"/>
            <a:ext cx="2551171" cy="242815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dirty="0">
                <a:latin typeface="Assistant ExtraBold" pitchFamily="2" charset="-79"/>
                <a:cs typeface="Assistant ExtraBold" pitchFamily="2" charset="-79"/>
              </a:rPr>
              <a:t>אתגרים ביטחוניים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615D4CB-7268-9FA1-2FB7-C8AD81E24786}"/>
              </a:ext>
            </a:extLst>
          </p:cNvPr>
          <p:cNvSpPr/>
          <p:nvPr/>
        </p:nvSpPr>
        <p:spPr>
          <a:xfrm>
            <a:off x="5131310" y="3729499"/>
            <a:ext cx="2551171" cy="242815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dirty="0">
                <a:latin typeface="Assistant ExtraBold" pitchFamily="2" charset="-79"/>
                <a:cs typeface="Assistant ExtraBold" pitchFamily="2" charset="-79"/>
              </a:rPr>
              <a:t>חוסן קהילתי ואישי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09CAC48-EDC6-9E4D-CC04-18B8A886B536}"/>
              </a:ext>
            </a:extLst>
          </p:cNvPr>
          <p:cNvSpPr/>
          <p:nvPr/>
        </p:nvSpPr>
        <p:spPr>
          <a:xfrm>
            <a:off x="2060447" y="3699986"/>
            <a:ext cx="2551171" cy="242815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dirty="0">
                <a:latin typeface="Assistant ExtraBold" pitchFamily="2" charset="-79"/>
                <a:cs typeface="Assistant ExtraBold" pitchFamily="2" charset="-79"/>
              </a:rPr>
              <a:t>בטיחות סביבתית</a:t>
            </a:r>
          </a:p>
        </p:txBody>
      </p:sp>
      <p:pic>
        <p:nvPicPr>
          <p:cNvPr id="11" name="Picture 10" descr="A green and black logo&#10;&#10;Description automatically generated">
            <a:extLst>
              <a:ext uri="{FF2B5EF4-FFF2-40B4-BE49-F238E27FC236}">
                <a16:creationId xmlns:a16="http://schemas.microsoft.com/office/drawing/2014/main" id="{9A66B7F6-D887-FDAD-3ED7-CA63F7274F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81" y="267725"/>
            <a:ext cx="1985120" cy="66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12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תמונה שמכילה תרשים, קו, גופן, עלילה&#10;&#10;התיאור נוצר באופן אוטומטי">
            <a:extLst>
              <a:ext uri="{FF2B5EF4-FFF2-40B4-BE49-F238E27FC236}">
                <a16:creationId xmlns:a16="http://schemas.microsoft.com/office/drawing/2014/main" id="{F01850B9-7157-F604-2298-FD888D72F7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00"/>
          <a:stretch/>
        </p:blipFill>
        <p:spPr>
          <a:xfrm>
            <a:off x="433627" y="5563"/>
            <a:ext cx="8838387" cy="3881243"/>
          </a:xfrm>
          <a:prstGeom prst="rect">
            <a:avLst/>
          </a:prstGeom>
        </p:spPr>
      </p:pic>
      <p:sp>
        <p:nvSpPr>
          <p:cNvPr id="3" name="תיבת טקסט 5">
            <a:extLst>
              <a:ext uri="{FF2B5EF4-FFF2-40B4-BE49-F238E27FC236}">
                <a16:creationId xmlns:a16="http://schemas.microsoft.com/office/drawing/2014/main" id="{EF76D48C-DF6F-5CC1-A447-026BCA560148}"/>
              </a:ext>
            </a:extLst>
          </p:cNvPr>
          <p:cNvSpPr txBox="1"/>
          <p:nvPr/>
        </p:nvSpPr>
        <p:spPr>
          <a:xfrm>
            <a:off x="4322422" y="722408"/>
            <a:ext cx="7552943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he-IL"/>
            </a:defPPr>
            <a:lvl1pPr algn="ctr">
              <a:defRPr sz="3600" b="1">
                <a:solidFill>
                  <a:srgbClr val="64B843"/>
                </a:solidFill>
                <a:latin typeface="Assistant ExtraBold" pitchFamily="2" charset="-79"/>
                <a:cs typeface="Assistant ExtraBold" pitchFamily="2" charset="-79"/>
              </a:defRPr>
            </a:lvl1pPr>
          </a:lstStyle>
          <a:p>
            <a:pPr algn="r"/>
            <a:r>
              <a:rPr lang="he-IL" sz="4800" dirty="0" err="1"/>
              <a:t>האקתון</a:t>
            </a:r>
            <a:r>
              <a:rPr lang="he-IL" sz="4800" dirty="0"/>
              <a:t> "רק בגלל הרוח 4"</a:t>
            </a:r>
            <a:br>
              <a:rPr lang="en-US" sz="8800" dirty="0"/>
            </a:br>
            <a:endParaRPr lang="he-IL" sz="8800" dirty="0"/>
          </a:p>
          <a:p>
            <a:pPr algn="r"/>
            <a:r>
              <a:rPr lang="he-IL" sz="8800" dirty="0"/>
              <a:t>שם הפרויקט</a:t>
            </a:r>
          </a:p>
          <a:p>
            <a:pPr algn="r"/>
            <a:r>
              <a:rPr lang="he-IL" sz="5400" dirty="0"/>
              <a:t>כותרת משנה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7DBD866-658F-4EB2-83E2-568341E0EE16}"/>
              </a:ext>
            </a:extLst>
          </p:cNvPr>
          <p:cNvSpPr/>
          <p:nvPr/>
        </p:nvSpPr>
        <p:spPr>
          <a:xfrm>
            <a:off x="1485900" y="2219905"/>
            <a:ext cx="3081273" cy="3429000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latin typeface="Assistant ExtraBold" pitchFamily="2" charset="-79"/>
                <a:cs typeface="Assistant ExtraBold" pitchFamily="2" charset="-79"/>
              </a:rPr>
              <a:t>תמונה שקשורה למיזם</a:t>
            </a:r>
          </a:p>
        </p:txBody>
      </p:sp>
      <p:pic>
        <p:nvPicPr>
          <p:cNvPr id="5" name="Picture 4" descr="A green and black logo&#10;&#10;Description automatically generated">
            <a:extLst>
              <a:ext uri="{FF2B5EF4-FFF2-40B4-BE49-F238E27FC236}">
                <a16:creationId xmlns:a16="http://schemas.microsoft.com/office/drawing/2014/main" id="{22DD3669-8709-08FB-87FF-241217916C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81" y="267725"/>
            <a:ext cx="1985120" cy="667865"/>
          </a:xfrm>
          <a:prstGeom prst="rect">
            <a:avLst/>
          </a:prstGeom>
        </p:spPr>
      </p:pic>
      <p:cxnSp>
        <p:nvCxnSpPr>
          <p:cNvPr id="8" name="מחבר ישר 3">
            <a:extLst>
              <a:ext uri="{FF2B5EF4-FFF2-40B4-BE49-F238E27FC236}">
                <a16:creationId xmlns:a16="http://schemas.microsoft.com/office/drawing/2014/main" id="{63B32302-2B26-A7F1-1E91-1DD7A9D182AA}"/>
              </a:ext>
            </a:extLst>
          </p:cNvPr>
          <p:cNvCxnSpPr>
            <a:cxnSpLocks/>
          </p:cNvCxnSpPr>
          <p:nvPr/>
        </p:nvCxnSpPr>
        <p:spPr>
          <a:xfrm>
            <a:off x="416962" y="447873"/>
            <a:ext cx="0" cy="6179127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מחבר ישר 4">
            <a:extLst>
              <a:ext uri="{FF2B5EF4-FFF2-40B4-BE49-F238E27FC236}">
                <a16:creationId xmlns:a16="http://schemas.microsoft.com/office/drawing/2014/main" id="{C63A9672-8B56-66C6-20C2-F3B477215F89}"/>
              </a:ext>
            </a:extLst>
          </p:cNvPr>
          <p:cNvCxnSpPr>
            <a:cxnSpLocks/>
          </p:cNvCxnSpPr>
          <p:nvPr/>
        </p:nvCxnSpPr>
        <p:spPr>
          <a:xfrm flipH="1" flipV="1">
            <a:off x="400297" y="6606639"/>
            <a:ext cx="11791703" cy="20361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1222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9DFC9-6E34-90D9-7AF0-8253F1BC5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מחבר ישר 3">
            <a:extLst>
              <a:ext uri="{FF2B5EF4-FFF2-40B4-BE49-F238E27FC236}">
                <a16:creationId xmlns:a16="http://schemas.microsoft.com/office/drawing/2014/main" id="{AC9ECB29-052C-FC51-426B-E55455F768DC}"/>
              </a:ext>
            </a:extLst>
          </p:cNvPr>
          <p:cNvCxnSpPr>
            <a:cxnSpLocks/>
          </p:cNvCxnSpPr>
          <p:nvPr/>
        </p:nvCxnSpPr>
        <p:spPr>
          <a:xfrm>
            <a:off x="11991975" y="110978"/>
            <a:ext cx="0" cy="6575572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799081F0-CEB4-F659-9025-7D16F55780D4}"/>
              </a:ext>
            </a:extLst>
          </p:cNvPr>
          <p:cNvCxnSpPr>
            <a:cxnSpLocks/>
          </p:cNvCxnSpPr>
          <p:nvPr/>
        </p:nvCxnSpPr>
        <p:spPr>
          <a:xfrm>
            <a:off x="215770" y="6674497"/>
            <a:ext cx="11766680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מחבר ישר 6">
            <a:extLst>
              <a:ext uri="{FF2B5EF4-FFF2-40B4-BE49-F238E27FC236}">
                <a16:creationId xmlns:a16="http://schemas.microsoft.com/office/drawing/2014/main" id="{A6CF64EE-9F04-EBF7-19B4-54330992447B}"/>
              </a:ext>
            </a:extLst>
          </p:cNvPr>
          <p:cNvCxnSpPr>
            <a:cxnSpLocks/>
          </p:cNvCxnSpPr>
          <p:nvPr/>
        </p:nvCxnSpPr>
        <p:spPr>
          <a:xfrm>
            <a:off x="215770" y="110978"/>
            <a:ext cx="11776205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B3F49BDE-5B4E-4312-0A6D-E5592660DAE7}"/>
              </a:ext>
            </a:extLst>
          </p:cNvPr>
          <p:cNvCxnSpPr>
            <a:cxnSpLocks/>
          </p:cNvCxnSpPr>
          <p:nvPr/>
        </p:nvCxnSpPr>
        <p:spPr>
          <a:xfrm flipV="1">
            <a:off x="215770" y="110979"/>
            <a:ext cx="0" cy="6563518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תיבת טקסט 5">
            <a:extLst>
              <a:ext uri="{FF2B5EF4-FFF2-40B4-BE49-F238E27FC236}">
                <a16:creationId xmlns:a16="http://schemas.microsoft.com/office/drawing/2014/main" id="{F06A2CCC-7952-DB65-3ECA-20737D71EF07}"/>
              </a:ext>
            </a:extLst>
          </p:cNvPr>
          <p:cNvSpPr txBox="1"/>
          <p:nvPr/>
        </p:nvSpPr>
        <p:spPr>
          <a:xfrm>
            <a:off x="2216023" y="2253564"/>
            <a:ext cx="932623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he-IL"/>
            </a:defPPr>
            <a:lvl1pPr algn="ctr">
              <a:defRPr sz="3600" b="1">
                <a:solidFill>
                  <a:srgbClr val="64B843"/>
                </a:solidFill>
                <a:latin typeface="Assistant ExtraBold" pitchFamily="2" charset="-79"/>
                <a:cs typeface="Assistant ExtraBold" pitchFamily="2" charset="-79"/>
              </a:defRPr>
            </a:lvl1pPr>
          </a:lstStyle>
          <a:p>
            <a:pPr algn="r"/>
            <a:r>
              <a:rPr lang="he-IL" sz="5400" dirty="0"/>
              <a:t>מה הרעיון המרכזי של היוזמה</a:t>
            </a:r>
            <a:br>
              <a:rPr lang="en-US" sz="5400" dirty="0"/>
            </a:br>
            <a:r>
              <a:rPr lang="he-IL" sz="5400" dirty="0"/>
              <a:t>*</a:t>
            </a:r>
            <a:r>
              <a:rPr lang="he-IL" sz="4000" dirty="0"/>
              <a:t>על מה היוזמה בכמה מילים</a:t>
            </a:r>
            <a:endParaRPr lang="he-IL" sz="6000" dirty="0"/>
          </a:p>
        </p:txBody>
      </p:sp>
      <p:pic>
        <p:nvPicPr>
          <p:cNvPr id="12" name="Picture 11" descr="A green and black logo&#10;&#10;Description automatically generated">
            <a:extLst>
              <a:ext uri="{FF2B5EF4-FFF2-40B4-BE49-F238E27FC236}">
                <a16:creationId xmlns:a16="http://schemas.microsoft.com/office/drawing/2014/main" id="{F68B3F27-73D1-8016-9511-397C16C9C3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42" y="327360"/>
            <a:ext cx="2542504" cy="85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6166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9DFC9-6E34-90D9-7AF0-8253F1BC5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מחבר ישר 3">
            <a:extLst>
              <a:ext uri="{FF2B5EF4-FFF2-40B4-BE49-F238E27FC236}">
                <a16:creationId xmlns:a16="http://schemas.microsoft.com/office/drawing/2014/main" id="{AC9ECB29-052C-FC51-426B-E55455F768DC}"/>
              </a:ext>
            </a:extLst>
          </p:cNvPr>
          <p:cNvCxnSpPr>
            <a:cxnSpLocks/>
          </p:cNvCxnSpPr>
          <p:nvPr/>
        </p:nvCxnSpPr>
        <p:spPr>
          <a:xfrm>
            <a:off x="11991975" y="110978"/>
            <a:ext cx="0" cy="6575572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799081F0-CEB4-F659-9025-7D16F55780D4}"/>
              </a:ext>
            </a:extLst>
          </p:cNvPr>
          <p:cNvCxnSpPr>
            <a:cxnSpLocks/>
          </p:cNvCxnSpPr>
          <p:nvPr/>
        </p:nvCxnSpPr>
        <p:spPr>
          <a:xfrm>
            <a:off x="215770" y="6674497"/>
            <a:ext cx="11766680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מחבר ישר 6">
            <a:extLst>
              <a:ext uri="{FF2B5EF4-FFF2-40B4-BE49-F238E27FC236}">
                <a16:creationId xmlns:a16="http://schemas.microsoft.com/office/drawing/2014/main" id="{A6CF64EE-9F04-EBF7-19B4-54330992447B}"/>
              </a:ext>
            </a:extLst>
          </p:cNvPr>
          <p:cNvCxnSpPr>
            <a:cxnSpLocks/>
          </p:cNvCxnSpPr>
          <p:nvPr/>
        </p:nvCxnSpPr>
        <p:spPr>
          <a:xfrm>
            <a:off x="215770" y="110978"/>
            <a:ext cx="11776205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B3F49BDE-5B4E-4312-0A6D-E5592660DAE7}"/>
              </a:ext>
            </a:extLst>
          </p:cNvPr>
          <p:cNvCxnSpPr>
            <a:cxnSpLocks/>
          </p:cNvCxnSpPr>
          <p:nvPr/>
        </p:nvCxnSpPr>
        <p:spPr>
          <a:xfrm flipV="1">
            <a:off x="215770" y="110979"/>
            <a:ext cx="0" cy="6563518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תיבת טקסט 5">
            <a:extLst>
              <a:ext uri="{FF2B5EF4-FFF2-40B4-BE49-F238E27FC236}">
                <a16:creationId xmlns:a16="http://schemas.microsoft.com/office/drawing/2014/main" id="{F06A2CCC-7952-DB65-3ECA-20737D71EF07}"/>
              </a:ext>
            </a:extLst>
          </p:cNvPr>
          <p:cNvSpPr txBox="1"/>
          <p:nvPr/>
        </p:nvSpPr>
        <p:spPr>
          <a:xfrm>
            <a:off x="1247776" y="2202025"/>
            <a:ext cx="10502578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he-IL"/>
            </a:defPPr>
            <a:lvl1pPr algn="ctr">
              <a:defRPr sz="3600" b="1">
                <a:solidFill>
                  <a:srgbClr val="64B843"/>
                </a:solidFill>
                <a:latin typeface="Assistant ExtraBold" pitchFamily="2" charset="-79"/>
                <a:cs typeface="Assistant ExtraBold" pitchFamily="2" charset="-79"/>
              </a:defRPr>
            </a:lvl1pPr>
          </a:lstStyle>
          <a:p>
            <a:pPr algn="r"/>
            <a:r>
              <a:rPr lang="he-IL" sz="5400" dirty="0"/>
              <a:t>תיאור האתגר</a:t>
            </a:r>
            <a:endParaRPr lang="en-US" sz="5400" dirty="0"/>
          </a:p>
          <a:p>
            <a:pPr marL="685800" indent="-685800" algn="r">
              <a:buFont typeface="Arial" panose="020B0604020202020204" pitchFamily="34" charset="0"/>
              <a:buChar char="•"/>
            </a:pPr>
            <a:r>
              <a:rPr lang="he-IL" sz="4000" dirty="0"/>
              <a:t>מה הבעיה/אתגר שאותו הצוות ירצה לפתור</a:t>
            </a:r>
          </a:p>
          <a:p>
            <a:pPr marL="571500" indent="-571500" algn="r">
              <a:buFont typeface="Arial" panose="020B0604020202020204" pitchFamily="34" charset="0"/>
              <a:buChar char="•"/>
            </a:pPr>
            <a:r>
              <a:rPr lang="he-IL" sz="4000" dirty="0"/>
              <a:t>מי קהל היעד העיקרי</a:t>
            </a:r>
          </a:p>
          <a:p>
            <a:pPr algn="r"/>
            <a:endParaRPr lang="he-IL" sz="6000" dirty="0"/>
          </a:p>
        </p:txBody>
      </p:sp>
      <p:pic>
        <p:nvPicPr>
          <p:cNvPr id="9" name="Picture 8" descr="A green and black logo&#10;&#10;Description automatically generated">
            <a:extLst>
              <a:ext uri="{FF2B5EF4-FFF2-40B4-BE49-F238E27FC236}">
                <a16:creationId xmlns:a16="http://schemas.microsoft.com/office/drawing/2014/main" id="{3B788E73-BA40-69BA-EE7A-55899030B6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42" y="327360"/>
            <a:ext cx="2542504" cy="85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7130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9DFC9-6E34-90D9-7AF0-8253F1BC5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מחבר ישר 3">
            <a:extLst>
              <a:ext uri="{FF2B5EF4-FFF2-40B4-BE49-F238E27FC236}">
                <a16:creationId xmlns:a16="http://schemas.microsoft.com/office/drawing/2014/main" id="{AC9ECB29-052C-FC51-426B-E55455F768DC}"/>
              </a:ext>
            </a:extLst>
          </p:cNvPr>
          <p:cNvCxnSpPr>
            <a:cxnSpLocks/>
          </p:cNvCxnSpPr>
          <p:nvPr/>
        </p:nvCxnSpPr>
        <p:spPr>
          <a:xfrm>
            <a:off x="11991975" y="110978"/>
            <a:ext cx="0" cy="6575572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799081F0-CEB4-F659-9025-7D16F55780D4}"/>
              </a:ext>
            </a:extLst>
          </p:cNvPr>
          <p:cNvCxnSpPr>
            <a:cxnSpLocks/>
          </p:cNvCxnSpPr>
          <p:nvPr/>
        </p:nvCxnSpPr>
        <p:spPr>
          <a:xfrm>
            <a:off x="215770" y="6674497"/>
            <a:ext cx="11766680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מחבר ישר 6">
            <a:extLst>
              <a:ext uri="{FF2B5EF4-FFF2-40B4-BE49-F238E27FC236}">
                <a16:creationId xmlns:a16="http://schemas.microsoft.com/office/drawing/2014/main" id="{A6CF64EE-9F04-EBF7-19B4-54330992447B}"/>
              </a:ext>
            </a:extLst>
          </p:cNvPr>
          <p:cNvCxnSpPr>
            <a:cxnSpLocks/>
          </p:cNvCxnSpPr>
          <p:nvPr/>
        </p:nvCxnSpPr>
        <p:spPr>
          <a:xfrm>
            <a:off x="215770" y="110978"/>
            <a:ext cx="11776205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B3F49BDE-5B4E-4312-0A6D-E5592660DAE7}"/>
              </a:ext>
            </a:extLst>
          </p:cNvPr>
          <p:cNvCxnSpPr>
            <a:cxnSpLocks/>
          </p:cNvCxnSpPr>
          <p:nvPr/>
        </p:nvCxnSpPr>
        <p:spPr>
          <a:xfrm flipV="1">
            <a:off x="215770" y="110979"/>
            <a:ext cx="0" cy="6563518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תיבת טקסט 5">
            <a:extLst>
              <a:ext uri="{FF2B5EF4-FFF2-40B4-BE49-F238E27FC236}">
                <a16:creationId xmlns:a16="http://schemas.microsoft.com/office/drawing/2014/main" id="{F06A2CCC-7952-DB65-3ECA-20737D71EF07}"/>
              </a:ext>
            </a:extLst>
          </p:cNvPr>
          <p:cNvSpPr txBox="1"/>
          <p:nvPr/>
        </p:nvSpPr>
        <p:spPr>
          <a:xfrm>
            <a:off x="1247776" y="2202025"/>
            <a:ext cx="10502578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he-IL"/>
            </a:defPPr>
            <a:lvl1pPr algn="ctr">
              <a:defRPr sz="3600" b="1">
                <a:solidFill>
                  <a:srgbClr val="64B843"/>
                </a:solidFill>
                <a:latin typeface="Assistant ExtraBold" pitchFamily="2" charset="-79"/>
                <a:cs typeface="Assistant ExtraBold" pitchFamily="2" charset="-79"/>
              </a:defRPr>
            </a:lvl1pPr>
          </a:lstStyle>
          <a:p>
            <a:pPr algn="r"/>
            <a:r>
              <a:rPr lang="he-IL" sz="5400" dirty="0"/>
              <a:t>תיאור הפתרון לאתגר</a:t>
            </a:r>
            <a:endParaRPr lang="en-US" sz="5400" dirty="0"/>
          </a:p>
          <a:p>
            <a:pPr marL="571500" indent="-571500" algn="r">
              <a:buFont typeface="Arial" panose="020B0604020202020204" pitchFamily="34" charset="0"/>
              <a:buChar char="•"/>
            </a:pPr>
            <a:r>
              <a:rPr lang="he-IL" sz="4000" dirty="0"/>
              <a:t>מה חדשני במיזם/מוצר?</a:t>
            </a:r>
          </a:p>
          <a:p>
            <a:pPr marL="571500" indent="-571500" algn="r">
              <a:buFont typeface="Arial" panose="020B0604020202020204" pitchFamily="34" charset="0"/>
              <a:buChar char="•"/>
            </a:pPr>
            <a:r>
              <a:rPr lang="he-IL" sz="4000" dirty="0"/>
              <a:t>איך המיזם עונה לאתגר</a:t>
            </a:r>
          </a:p>
          <a:p>
            <a:pPr algn="r"/>
            <a:endParaRPr lang="he-IL" sz="6000" dirty="0"/>
          </a:p>
        </p:txBody>
      </p:sp>
      <p:pic>
        <p:nvPicPr>
          <p:cNvPr id="3" name="Picture 2" descr="A green and black logo&#10;&#10;Description automatically generated">
            <a:extLst>
              <a:ext uri="{FF2B5EF4-FFF2-40B4-BE49-F238E27FC236}">
                <a16:creationId xmlns:a16="http://schemas.microsoft.com/office/drawing/2014/main" id="{4F9760F4-733C-96EA-CBC5-6A19D1FEEC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42" y="327360"/>
            <a:ext cx="2542504" cy="85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5271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9DFC9-6E34-90D9-7AF0-8253F1BC5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מחבר ישר 3">
            <a:extLst>
              <a:ext uri="{FF2B5EF4-FFF2-40B4-BE49-F238E27FC236}">
                <a16:creationId xmlns:a16="http://schemas.microsoft.com/office/drawing/2014/main" id="{AC9ECB29-052C-FC51-426B-E55455F768DC}"/>
              </a:ext>
            </a:extLst>
          </p:cNvPr>
          <p:cNvCxnSpPr>
            <a:cxnSpLocks/>
          </p:cNvCxnSpPr>
          <p:nvPr/>
        </p:nvCxnSpPr>
        <p:spPr>
          <a:xfrm>
            <a:off x="11991975" y="110978"/>
            <a:ext cx="0" cy="6575572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799081F0-CEB4-F659-9025-7D16F55780D4}"/>
              </a:ext>
            </a:extLst>
          </p:cNvPr>
          <p:cNvCxnSpPr>
            <a:cxnSpLocks/>
          </p:cNvCxnSpPr>
          <p:nvPr/>
        </p:nvCxnSpPr>
        <p:spPr>
          <a:xfrm>
            <a:off x="215770" y="6674497"/>
            <a:ext cx="11766680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מחבר ישר 6">
            <a:extLst>
              <a:ext uri="{FF2B5EF4-FFF2-40B4-BE49-F238E27FC236}">
                <a16:creationId xmlns:a16="http://schemas.microsoft.com/office/drawing/2014/main" id="{A6CF64EE-9F04-EBF7-19B4-54330992447B}"/>
              </a:ext>
            </a:extLst>
          </p:cNvPr>
          <p:cNvCxnSpPr>
            <a:cxnSpLocks/>
          </p:cNvCxnSpPr>
          <p:nvPr/>
        </p:nvCxnSpPr>
        <p:spPr>
          <a:xfrm>
            <a:off x="215770" y="110978"/>
            <a:ext cx="11776205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B3F49BDE-5B4E-4312-0A6D-E5592660DAE7}"/>
              </a:ext>
            </a:extLst>
          </p:cNvPr>
          <p:cNvCxnSpPr>
            <a:cxnSpLocks/>
          </p:cNvCxnSpPr>
          <p:nvPr/>
        </p:nvCxnSpPr>
        <p:spPr>
          <a:xfrm flipV="1">
            <a:off x="215770" y="110979"/>
            <a:ext cx="0" cy="6563518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תיבת טקסט 5">
            <a:extLst>
              <a:ext uri="{FF2B5EF4-FFF2-40B4-BE49-F238E27FC236}">
                <a16:creationId xmlns:a16="http://schemas.microsoft.com/office/drawing/2014/main" id="{F06A2CCC-7952-DB65-3ECA-20737D71EF07}"/>
              </a:ext>
            </a:extLst>
          </p:cNvPr>
          <p:cNvSpPr txBox="1"/>
          <p:nvPr/>
        </p:nvSpPr>
        <p:spPr>
          <a:xfrm>
            <a:off x="638176" y="2202025"/>
            <a:ext cx="11112178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he-IL"/>
            </a:defPPr>
            <a:lvl1pPr algn="ctr">
              <a:defRPr sz="3600" b="1">
                <a:solidFill>
                  <a:srgbClr val="64B843"/>
                </a:solidFill>
                <a:latin typeface="Assistant ExtraBold" pitchFamily="2" charset="-79"/>
                <a:cs typeface="Assistant ExtraBold" pitchFamily="2" charset="-79"/>
              </a:defRPr>
            </a:lvl1pPr>
          </a:lstStyle>
          <a:p>
            <a:pPr algn="r"/>
            <a:r>
              <a:rPr lang="he-IL" sz="5400" dirty="0"/>
              <a:t>מהי תכנית העבודה שלנו</a:t>
            </a:r>
            <a:endParaRPr lang="en-US" sz="5400" dirty="0"/>
          </a:p>
          <a:p>
            <a:pPr marL="685800" indent="-685800" algn="r">
              <a:buFont typeface="Arial" panose="020B0604020202020204" pitchFamily="34" charset="0"/>
              <a:buChar char="•"/>
            </a:pPr>
            <a:r>
              <a:rPr lang="he-IL" sz="4000" dirty="0"/>
              <a:t>איך נעשה את זה?</a:t>
            </a:r>
          </a:p>
          <a:p>
            <a:pPr marL="685800" indent="-685800" algn="r">
              <a:buFont typeface="Arial" panose="020B0604020202020204" pitchFamily="34" charset="0"/>
              <a:buChar char="•"/>
            </a:pPr>
            <a:r>
              <a:rPr lang="he-IL" sz="4000" dirty="0"/>
              <a:t>איך ננהל את הפרויקט</a:t>
            </a:r>
          </a:p>
          <a:p>
            <a:pPr marL="571500" indent="-571500" algn="r">
              <a:buFont typeface="Arial" panose="020B0604020202020204" pitchFamily="34" charset="0"/>
              <a:buChar char="•"/>
            </a:pPr>
            <a:r>
              <a:rPr lang="he-IL" sz="4000" dirty="0"/>
              <a:t>האם צריך לגייס כסף או משאבים? אם כן, מה וכמה?</a:t>
            </a:r>
          </a:p>
          <a:p>
            <a:pPr marL="571500" indent="-571500" algn="r">
              <a:buFont typeface="Arial" panose="020B0604020202020204" pitchFamily="34" charset="0"/>
              <a:buChar char="•"/>
            </a:pPr>
            <a:r>
              <a:rPr lang="he-IL" sz="4000" dirty="0"/>
              <a:t>מה לוח הזמנים שלנו?</a:t>
            </a:r>
          </a:p>
          <a:p>
            <a:pPr algn="r"/>
            <a:endParaRPr lang="he-IL" sz="6000" dirty="0"/>
          </a:p>
        </p:txBody>
      </p:sp>
      <p:pic>
        <p:nvPicPr>
          <p:cNvPr id="3" name="Picture 2" descr="A green and black logo&#10;&#10;Description automatically generated">
            <a:extLst>
              <a:ext uri="{FF2B5EF4-FFF2-40B4-BE49-F238E27FC236}">
                <a16:creationId xmlns:a16="http://schemas.microsoft.com/office/drawing/2014/main" id="{0D14B3E2-94AC-0C9D-735C-3C8404442F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42" y="327360"/>
            <a:ext cx="2542504" cy="85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397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9DFC9-6E34-90D9-7AF0-8253F1BC5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מחבר ישר 3">
            <a:extLst>
              <a:ext uri="{FF2B5EF4-FFF2-40B4-BE49-F238E27FC236}">
                <a16:creationId xmlns:a16="http://schemas.microsoft.com/office/drawing/2014/main" id="{AC9ECB29-052C-FC51-426B-E55455F768DC}"/>
              </a:ext>
            </a:extLst>
          </p:cNvPr>
          <p:cNvCxnSpPr>
            <a:cxnSpLocks/>
          </p:cNvCxnSpPr>
          <p:nvPr/>
        </p:nvCxnSpPr>
        <p:spPr>
          <a:xfrm>
            <a:off x="11991975" y="110978"/>
            <a:ext cx="0" cy="6575572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799081F0-CEB4-F659-9025-7D16F55780D4}"/>
              </a:ext>
            </a:extLst>
          </p:cNvPr>
          <p:cNvCxnSpPr>
            <a:cxnSpLocks/>
          </p:cNvCxnSpPr>
          <p:nvPr/>
        </p:nvCxnSpPr>
        <p:spPr>
          <a:xfrm>
            <a:off x="215770" y="6674497"/>
            <a:ext cx="11766680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מחבר ישר 6">
            <a:extLst>
              <a:ext uri="{FF2B5EF4-FFF2-40B4-BE49-F238E27FC236}">
                <a16:creationId xmlns:a16="http://schemas.microsoft.com/office/drawing/2014/main" id="{A6CF64EE-9F04-EBF7-19B4-54330992447B}"/>
              </a:ext>
            </a:extLst>
          </p:cNvPr>
          <p:cNvCxnSpPr>
            <a:cxnSpLocks/>
          </p:cNvCxnSpPr>
          <p:nvPr/>
        </p:nvCxnSpPr>
        <p:spPr>
          <a:xfrm>
            <a:off x="215770" y="110978"/>
            <a:ext cx="11776205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B3F49BDE-5B4E-4312-0A6D-E5592660DAE7}"/>
              </a:ext>
            </a:extLst>
          </p:cNvPr>
          <p:cNvCxnSpPr>
            <a:cxnSpLocks/>
          </p:cNvCxnSpPr>
          <p:nvPr/>
        </p:nvCxnSpPr>
        <p:spPr>
          <a:xfrm flipV="1">
            <a:off x="215770" y="110979"/>
            <a:ext cx="0" cy="6563518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תיבת טקסט 5">
            <a:extLst>
              <a:ext uri="{FF2B5EF4-FFF2-40B4-BE49-F238E27FC236}">
                <a16:creationId xmlns:a16="http://schemas.microsoft.com/office/drawing/2014/main" id="{F06A2CCC-7952-DB65-3ECA-20737D71EF07}"/>
              </a:ext>
            </a:extLst>
          </p:cNvPr>
          <p:cNvSpPr txBox="1"/>
          <p:nvPr/>
        </p:nvSpPr>
        <p:spPr>
          <a:xfrm>
            <a:off x="638176" y="2202025"/>
            <a:ext cx="11112178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he-IL"/>
            </a:defPPr>
            <a:lvl1pPr algn="ctr">
              <a:defRPr sz="3600" b="1">
                <a:solidFill>
                  <a:srgbClr val="64B843"/>
                </a:solidFill>
                <a:latin typeface="Assistant ExtraBold" pitchFamily="2" charset="-79"/>
                <a:cs typeface="Assistant ExtraBold" pitchFamily="2" charset="-79"/>
              </a:defRPr>
            </a:lvl1pPr>
          </a:lstStyle>
          <a:p>
            <a:pPr algn="r"/>
            <a:r>
              <a:rPr lang="he-IL" sz="5400" dirty="0"/>
              <a:t>חברי וחברות הצוות</a:t>
            </a:r>
            <a:endParaRPr lang="en-US" sz="5400" dirty="0"/>
          </a:p>
          <a:p>
            <a:pPr marL="685800" indent="-685800" algn="r">
              <a:buFont typeface="Arial" panose="020B0604020202020204" pitchFamily="34" charset="0"/>
              <a:buChar char="•"/>
            </a:pPr>
            <a:r>
              <a:rPr lang="he-IL" sz="4000" dirty="0"/>
              <a:t>מי בצוות?</a:t>
            </a:r>
          </a:p>
          <a:p>
            <a:pPr marL="571500" indent="-571500" algn="r">
              <a:buFont typeface="Arial" panose="020B0604020202020204" pitchFamily="34" charset="0"/>
              <a:buChar char="•"/>
            </a:pPr>
            <a:r>
              <a:rPr lang="he-IL" sz="4000" dirty="0"/>
              <a:t>האם יש חלוקת תפקידים? אם כן, מהי?</a:t>
            </a:r>
          </a:p>
          <a:p>
            <a:pPr algn="r"/>
            <a:endParaRPr lang="he-IL" sz="6000" dirty="0"/>
          </a:p>
        </p:txBody>
      </p:sp>
      <p:pic>
        <p:nvPicPr>
          <p:cNvPr id="3" name="Picture 2" descr="A green and black logo&#10;&#10;Description automatically generated">
            <a:extLst>
              <a:ext uri="{FF2B5EF4-FFF2-40B4-BE49-F238E27FC236}">
                <a16:creationId xmlns:a16="http://schemas.microsoft.com/office/drawing/2014/main" id="{D1FEFA61-B79E-C1F3-F28B-EAD480B481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42" y="327360"/>
            <a:ext cx="2542504" cy="85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9277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9DFC9-6E34-90D9-7AF0-8253F1BC5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מחבר ישר 3">
            <a:extLst>
              <a:ext uri="{FF2B5EF4-FFF2-40B4-BE49-F238E27FC236}">
                <a16:creationId xmlns:a16="http://schemas.microsoft.com/office/drawing/2014/main" id="{AC9ECB29-052C-FC51-426B-E55455F768DC}"/>
              </a:ext>
            </a:extLst>
          </p:cNvPr>
          <p:cNvCxnSpPr>
            <a:cxnSpLocks/>
          </p:cNvCxnSpPr>
          <p:nvPr/>
        </p:nvCxnSpPr>
        <p:spPr>
          <a:xfrm>
            <a:off x="11991975" y="110978"/>
            <a:ext cx="0" cy="6575572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799081F0-CEB4-F659-9025-7D16F55780D4}"/>
              </a:ext>
            </a:extLst>
          </p:cNvPr>
          <p:cNvCxnSpPr>
            <a:cxnSpLocks/>
          </p:cNvCxnSpPr>
          <p:nvPr/>
        </p:nvCxnSpPr>
        <p:spPr>
          <a:xfrm>
            <a:off x="215770" y="6674497"/>
            <a:ext cx="11766680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מחבר ישר 6">
            <a:extLst>
              <a:ext uri="{FF2B5EF4-FFF2-40B4-BE49-F238E27FC236}">
                <a16:creationId xmlns:a16="http://schemas.microsoft.com/office/drawing/2014/main" id="{A6CF64EE-9F04-EBF7-19B4-54330992447B}"/>
              </a:ext>
            </a:extLst>
          </p:cNvPr>
          <p:cNvCxnSpPr>
            <a:cxnSpLocks/>
          </p:cNvCxnSpPr>
          <p:nvPr/>
        </p:nvCxnSpPr>
        <p:spPr>
          <a:xfrm>
            <a:off x="215770" y="110978"/>
            <a:ext cx="11776205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B3F49BDE-5B4E-4312-0A6D-E5592660DAE7}"/>
              </a:ext>
            </a:extLst>
          </p:cNvPr>
          <p:cNvCxnSpPr>
            <a:cxnSpLocks/>
          </p:cNvCxnSpPr>
          <p:nvPr/>
        </p:nvCxnSpPr>
        <p:spPr>
          <a:xfrm flipV="1">
            <a:off x="215770" y="110979"/>
            <a:ext cx="0" cy="6563518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תיבת טקסט 5">
            <a:extLst>
              <a:ext uri="{FF2B5EF4-FFF2-40B4-BE49-F238E27FC236}">
                <a16:creationId xmlns:a16="http://schemas.microsoft.com/office/drawing/2014/main" id="{F06A2CCC-7952-DB65-3ECA-20737D71EF07}"/>
              </a:ext>
            </a:extLst>
          </p:cNvPr>
          <p:cNvSpPr txBox="1"/>
          <p:nvPr/>
        </p:nvSpPr>
        <p:spPr>
          <a:xfrm>
            <a:off x="638176" y="2202025"/>
            <a:ext cx="11112178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he-IL"/>
            </a:defPPr>
            <a:lvl1pPr algn="ctr">
              <a:defRPr sz="3600" b="1">
                <a:solidFill>
                  <a:srgbClr val="64B843"/>
                </a:solidFill>
                <a:latin typeface="Assistant ExtraBold" pitchFamily="2" charset="-79"/>
                <a:cs typeface="Assistant ExtraBold" pitchFamily="2" charset="-79"/>
              </a:defRPr>
            </a:lvl1pPr>
          </a:lstStyle>
          <a:p>
            <a:pPr algn="r"/>
            <a:r>
              <a:rPr lang="he-IL" sz="5400" dirty="0"/>
              <a:t>מה המיזם צריך עכשיו</a:t>
            </a:r>
            <a:endParaRPr lang="en-US" sz="5400" dirty="0"/>
          </a:p>
          <a:p>
            <a:pPr marL="685800" indent="-685800" algn="r">
              <a:buFont typeface="Arial" panose="020B0604020202020204" pitchFamily="34" charset="0"/>
              <a:buChar char="•"/>
            </a:pPr>
            <a:r>
              <a:rPr lang="he-IL" sz="4000" dirty="0"/>
              <a:t>מה יכול לעזור למיזם להתקדם</a:t>
            </a:r>
          </a:p>
          <a:p>
            <a:pPr marL="571500" indent="-571500" algn="r">
              <a:buFont typeface="Arial" panose="020B0604020202020204" pitchFamily="34" charset="0"/>
              <a:buChar char="•"/>
            </a:pPr>
            <a:r>
              <a:rPr lang="he-IL" sz="4000" dirty="0"/>
              <a:t>אילו משאבים נוספים הוא צריך כדי לצמוח?</a:t>
            </a:r>
          </a:p>
          <a:p>
            <a:pPr algn="r"/>
            <a:endParaRPr lang="he-IL" sz="6000" dirty="0"/>
          </a:p>
        </p:txBody>
      </p:sp>
      <p:pic>
        <p:nvPicPr>
          <p:cNvPr id="3" name="Picture 2" descr="A green and black logo&#10;&#10;Description automatically generated">
            <a:extLst>
              <a:ext uri="{FF2B5EF4-FFF2-40B4-BE49-F238E27FC236}">
                <a16:creationId xmlns:a16="http://schemas.microsoft.com/office/drawing/2014/main" id="{03FF9613-462C-9080-F8FC-085B05C2F0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42" y="327360"/>
            <a:ext cx="2542504" cy="85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5173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31832</TotalTime>
  <Words>148</Words>
  <Application>Microsoft Office PowerPoint</Application>
  <PresentationFormat>Widescreen</PresentationFormat>
  <Paragraphs>37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Assistant ExtraBold</vt:lpstr>
      <vt:lpstr>Calibri</vt:lpstr>
      <vt:lpstr>Calibri Light</vt:lpstr>
      <vt:lpstr>ערכת נושא Office</vt:lpstr>
      <vt:lpstr>1_ערכת נושא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ליהי עבודי</dc:creator>
  <cp:lastModifiedBy>Uri Levin</cp:lastModifiedBy>
  <cp:revision>8</cp:revision>
  <dcterms:created xsi:type="dcterms:W3CDTF">2022-02-13T16:22:35Z</dcterms:created>
  <dcterms:modified xsi:type="dcterms:W3CDTF">2024-05-13T08:36:30Z</dcterms:modified>
</cp:coreProperties>
</file>